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4236" r:id="rId2"/>
    <p:sldMasterId id="2147483660" r:id="rId3"/>
  </p:sldMasterIdLst>
  <p:notesMasterIdLst>
    <p:notesMasterId r:id="rId34"/>
  </p:notesMasterIdLst>
  <p:sldIdLst>
    <p:sldId id="256" r:id="rId4"/>
    <p:sldId id="306" r:id="rId5"/>
    <p:sldId id="307" r:id="rId6"/>
    <p:sldId id="308" r:id="rId7"/>
    <p:sldId id="309" r:id="rId8"/>
    <p:sldId id="310" r:id="rId9"/>
    <p:sldId id="312" r:id="rId10"/>
    <p:sldId id="311" r:id="rId11"/>
    <p:sldId id="267" r:id="rId12"/>
    <p:sldId id="313" r:id="rId13"/>
    <p:sldId id="315" r:id="rId14"/>
    <p:sldId id="31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7" r:id="rId31"/>
    <p:sldId id="317" r:id="rId32"/>
    <p:sldId id="303" r:id="rId33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2A9F3-633A-A11B-B032-90DF3ED83386}" v="279" dt="2023-05-03T16:06:38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4664"/>
  </p:normalViewPr>
  <p:slideViewPr>
    <p:cSldViewPr snapToGrid="0">
      <p:cViewPr varScale="1">
        <p:scale>
          <a:sx n="139" d="100"/>
          <a:sy n="139" d="100"/>
        </p:scale>
        <p:origin x="1952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dor Arenas-Castro" userId="S::b62arcas@uco.es::cbbe4c55-aa63-4a11-b12a-232a8b1ddf3e" providerId="AD" clId="Web-{A072A9F3-633A-A11B-B032-90DF3ED83386}"/>
    <pc:docChg chg="addSld delSld modSld sldOrd addMainMaster modMainMaster">
      <pc:chgData name="Salvador Arenas-Castro" userId="S::b62arcas@uco.es::cbbe4c55-aa63-4a11-b12a-232a8b1ddf3e" providerId="AD" clId="Web-{A072A9F3-633A-A11B-B032-90DF3ED83386}" dt="2023-05-03T16:06:38.765" v="234" actId="1076"/>
      <pc:docMkLst>
        <pc:docMk/>
      </pc:docMkLst>
      <pc:sldChg chg="addSp delSp modSp">
        <pc:chgData name="Salvador Arenas-Castro" userId="S::b62arcas@uco.es::cbbe4c55-aa63-4a11-b12a-232a8b1ddf3e" providerId="AD" clId="Web-{A072A9F3-633A-A11B-B032-90DF3ED83386}" dt="2023-05-03T15:36:53.685" v="65" actId="14100"/>
        <pc:sldMkLst>
          <pc:docMk/>
          <pc:sldMk cId="2265769151" sldId="313"/>
        </pc:sldMkLst>
        <pc:spChg chg="mod">
          <ac:chgData name="Salvador Arenas-Castro" userId="S::b62arcas@uco.es::cbbe4c55-aa63-4a11-b12a-232a8b1ddf3e" providerId="AD" clId="Web-{A072A9F3-633A-A11B-B032-90DF3ED83386}" dt="2023-05-03T15:36:08.215" v="52" actId="1076"/>
          <ac:spMkLst>
            <pc:docMk/>
            <pc:sldMk cId="2265769151" sldId="313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36:14.340" v="55"/>
          <ac:spMkLst>
            <pc:docMk/>
            <pc:sldMk cId="2265769151" sldId="313"/>
            <ac:spMk id="3" creationId="{1B1ECE60-C588-FA19-051F-4BFD2D00A4D5}"/>
          </ac:spMkLst>
        </pc:spChg>
        <pc:picChg chg="add mod">
          <ac:chgData name="Salvador Arenas-Castro" userId="S::b62arcas@uco.es::cbbe4c55-aa63-4a11-b12a-232a8b1ddf3e" providerId="AD" clId="Web-{A072A9F3-633A-A11B-B032-90DF3ED83386}" dt="2023-05-03T15:36:37.450" v="61" actId="1076"/>
          <ac:picMkLst>
            <pc:docMk/>
            <pc:sldMk cId="2265769151" sldId="313"/>
            <ac:picMk id="4" creationId="{40C89523-2194-3AA3-45D0-86949A96E05B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36:53.685" v="65" actId="14100"/>
          <ac:picMkLst>
            <pc:docMk/>
            <pc:sldMk cId="2265769151" sldId="313"/>
            <ac:picMk id="5" creationId="{1838E7F9-BDA9-0694-F5DD-87C11AD5E244}"/>
          </ac:picMkLst>
        </pc:picChg>
      </pc:sldChg>
      <pc:sldChg chg="addSp delSp modSp add del replId">
        <pc:chgData name="Salvador Arenas-Castro" userId="S::b62arcas@uco.es::cbbe4c55-aa63-4a11-b12a-232a8b1ddf3e" providerId="AD" clId="Web-{A072A9F3-633A-A11B-B032-90DF3ED83386}" dt="2023-05-03T15:49:50.072" v="82"/>
        <pc:sldMkLst>
          <pc:docMk/>
          <pc:sldMk cId="2926437096" sldId="314"/>
        </pc:sldMkLst>
        <pc:spChg chg="del">
          <ac:chgData name="Salvador Arenas-Castro" userId="S::b62arcas@uco.es::cbbe4c55-aa63-4a11-b12a-232a8b1ddf3e" providerId="AD" clId="Web-{A072A9F3-633A-A11B-B032-90DF3ED83386}" dt="2023-05-03T15:47:33.005" v="67"/>
          <ac:spMkLst>
            <pc:docMk/>
            <pc:sldMk cId="2926437096" sldId="314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47:37.849" v="69"/>
          <ac:spMkLst>
            <pc:docMk/>
            <pc:sldMk cId="2926437096" sldId="314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48:27.398" v="75"/>
          <ac:picMkLst>
            <pc:docMk/>
            <pc:sldMk cId="2926437096" sldId="314"/>
            <ac:picMk id="4" creationId="{7C32FA5D-AE8A-81A4-780A-A472E8108B9D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8:45.758" v="77"/>
          <ac:picMkLst>
            <pc:docMk/>
            <pc:sldMk cId="2926437096" sldId="314"/>
            <ac:picMk id="5" creationId="{9B780410-4AEA-2456-FBCC-E753424B8D51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9:42.478" v="81"/>
          <ac:picMkLst>
            <pc:docMk/>
            <pc:sldMk cId="2926437096" sldId="314"/>
            <ac:picMk id="6" creationId="{B4C5B957-A92B-6CBA-31DC-EA40AD0C2CB7}"/>
          </ac:picMkLst>
        </pc:picChg>
      </pc:sldChg>
      <pc:sldChg chg="add replId">
        <pc:chgData name="Salvador Arenas-Castro" userId="S::b62arcas@uco.es::cbbe4c55-aa63-4a11-b12a-232a8b1ddf3e" providerId="AD" clId="Web-{A072A9F3-633A-A11B-B032-90DF3ED83386}" dt="2023-05-03T15:37:13.811" v="66"/>
        <pc:sldMkLst>
          <pc:docMk/>
          <pc:sldMk cId="3583933377" sldId="315"/>
        </pc:sldMkLst>
      </pc:sldChg>
      <pc:sldChg chg="addSp delSp modSp add replId">
        <pc:chgData name="Salvador Arenas-Castro" userId="S::b62arcas@uco.es::cbbe4c55-aa63-4a11-b12a-232a8b1ddf3e" providerId="AD" clId="Web-{A072A9F3-633A-A11B-B032-90DF3ED83386}" dt="2023-05-03T16:06:38.765" v="234" actId="1076"/>
        <pc:sldMkLst>
          <pc:docMk/>
          <pc:sldMk cId="1022514644" sldId="316"/>
        </pc:sldMkLst>
        <pc:spChg chg="mod">
          <ac:chgData name="Salvador Arenas-Castro" userId="S::b62arcas@uco.es::cbbe4c55-aa63-4a11-b12a-232a8b1ddf3e" providerId="AD" clId="Web-{A072A9F3-633A-A11B-B032-90DF3ED83386}" dt="2023-05-03T16:06:38.765" v="234" actId="1076"/>
          <ac:spMkLst>
            <pc:docMk/>
            <pc:sldMk cId="1022514644" sldId="316"/>
            <ac:spMk id="2" creationId="{06214D53-B726-ADCD-3FB8-0CADA3A7FC35}"/>
          </ac:spMkLst>
        </pc:spChg>
        <pc:spChg chg="del">
          <ac:chgData name="Salvador Arenas-Castro" userId="S::b62arcas@uco.es::cbbe4c55-aa63-4a11-b12a-232a8b1ddf3e" providerId="AD" clId="Web-{A072A9F3-633A-A11B-B032-90DF3ED83386}" dt="2023-05-03T15:50:17.292" v="84"/>
          <ac:spMkLst>
            <pc:docMk/>
            <pc:sldMk cId="1022514644" sldId="316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50:41.356" v="88"/>
          <ac:picMkLst>
            <pc:docMk/>
            <pc:sldMk cId="1022514644" sldId="316"/>
            <ac:picMk id="4" creationId="{8685C37B-BF7F-FA47-4BE0-6F5EA3F58073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51:33.592" v="100" actId="1076"/>
          <ac:picMkLst>
            <pc:docMk/>
            <pc:sldMk cId="1022514644" sldId="316"/>
            <ac:picMk id="5" creationId="{4FB68A5D-5CA0-01B6-2B7E-62B7C41DFBB3}"/>
          </ac:picMkLst>
        </pc:picChg>
      </pc:sldChg>
      <pc:sldChg chg="add del">
        <pc:chgData name="Salvador Arenas-Castro" userId="S::b62arcas@uco.es::cbbe4c55-aa63-4a11-b12a-232a8b1ddf3e" providerId="AD" clId="Web-{A072A9F3-633A-A11B-B032-90DF3ED83386}" dt="2023-05-03T15:49:23.884" v="79"/>
        <pc:sldMkLst>
          <pc:docMk/>
          <pc:sldMk cId="3833813893" sldId="316"/>
        </pc:sldMkLst>
      </pc:sldChg>
      <pc:sldChg chg="addSp delSp modSp add ord replId">
        <pc:chgData name="Salvador Arenas-Castro" userId="S::b62arcas@uco.es::cbbe4c55-aa63-4a11-b12a-232a8b1ddf3e" providerId="AD" clId="Web-{A072A9F3-633A-A11B-B032-90DF3ED83386}" dt="2023-05-03T16:05:56.842" v="221"/>
        <pc:sldMkLst>
          <pc:docMk/>
          <pc:sldMk cId="2628971996" sldId="317"/>
        </pc:sldMkLst>
        <pc:spChg chg="mod">
          <ac:chgData name="Salvador Arenas-Castro" userId="S::b62arcas@uco.es::cbbe4c55-aa63-4a11-b12a-232a8b1ddf3e" providerId="AD" clId="Web-{A072A9F3-633A-A11B-B032-90DF3ED83386}" dt="2023-05-03T16:01:32.441" v="183" actId="1076"/>
          <ac:spMkLst>
            <pc:docMk/>
            <pc:sldMk cId="2628971996" sldId="317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52:05.843" v="107"/>
          <ac:spMkLst>
            <pc:docMk/>
            <pc:sldMk cId="2628971996" sldId="317"/>
            <ac:spMk id="3" creationId="{1B1ECE60-C588-FA19-051F-4BFD2D00A4D5}"/>
          </ac:spMkLst>
        </pc:spChg>
        <pc:grpChg chg="add mod">
          <ac:chgData name="Salvador Arenas-Castro" userId="S::b62arcas@uco.es::cbbe4c55-aa63-4a11-b12a-232a8b1ddf3e" providerId="AD" clId="Web-{A072A9F3-633A-A11B-B032-90DF3ED83386}" dt="2023-05-03T16:04:26.932" v="220" actId="1076"/>
          <ac:grpSpMkLst>
            <pc:docMk/>
            <pc:sldMk cId="2628971996" sldId="317"/>
            <ac:grpSpMk id="11" creationId="{7A50ECEF-E9D4-76DA-51D6-2EED89E03A6C}"/>
          </ac:grpSpMkLst>
        </pc:grpChg>
        <pc:grpChg chg="add mod">
          <ac:chgData name="Salvador Arenas-Castro" userId="S::b62arcas@uco.es::cbbe4c55-aa63-4a11-b12a-232a8b1ddf3e" providerId="AD" clId="Web-{A072A9F3-633A-A11B-B032-90DF3ED83386}" dt="2023-05-03T16:04:22.666" v="219" actId="1076"/>
          <ac:grpSpMkLst>
            <pc:docMk/>
            <pc:sldMk cId="2628971996" sldId="317"/>
            <ac:grpSpMk id="12" creationId="{DBFB3769-1E1A-2777-5B8C-05E6145F6212}"/>
          </ac:grpSpMkLst>
        </pc:grpChg>
        <pc:picChg chg="add del mod">
          <ac:chgData name="Salvador Arenas-Castro" userId="S::b62arcas@uco.es::cbbe4c55-aa63-4a11-b12a-232a8b1ddf3e" providerId="AD" clId="Web-{A072A9F3-633A-A11B-B032-90DF3ED83386}" dt="2023-05-03T15:54:22.488" v="109"/>
          <ac:picMkLst>
            <pc:docMk/>
            <pc:sldMk cId="2628971996" sldId="317"/>
            <ac:picMk id="4" creationId="{81A38A83-00A7-7E5C-E406-08206F1DF0FB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4:48.302" v="111"/>
          <ac:picMkLst>
            <pc:docMk/>
            <pc:sldMk cId="2628971996" sldId="317"/>
            <ac:picMk id="5" creationId="{F18B27ED-DF40-6101-9B9F-A38E29777D19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1.055" v="211" actId="14100"/>
          <ac:picMkLst>
            <pc:docMk/>
            <pc:sldMk cId="2628971996" sldId="317"/>
            <ac:picMk id="6" creationId="{01141C9A-2EB6-1276-70B4-1C17F04E40AA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9:42.719" v="117"/>
          <ac:picMkLst>
            <pc:docMk/>
            <pc:sldMk cId="2628971996" sldId="317"/>
            <ac:picMk id="7" creationId="{257B11D0-89EC-1E2E-AD4B-601AF240D561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14.916" v="217" actId="1076"/>
          <ac:picMkLst>
            <pc:docMk/>
            <pc:sldMk cId="2628971996" sldId="317"/>
            <ac:picMk id="8" creationId="{34C84F16-2062-BA02-0E1B-16699261636A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7.103" v="212" actId="1076"/>
          <ac:picMkLst>
            <pc:docMk/>
            <pc:sldMk cId="2628971996" sldId="317"/>
            <ac:picMk id="9" creationId="{E4A28590-2DFD-52DC-C9C4-16B1949DA1A7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01.025" v="214" actId="14100"/>
          <ac:picMkLst>
            <pc:docMk/>
            <pc:sldMk cId="2628971996" sldId="317"/>
            <ac:picMk id="10" creationId="{BB390ADE-F5B3-12B8-A297-D27A832A1142}"/>
          </ac:picMkLst>
        </pc:picChg>
      </pc:sldChg>
      <pc:sldMasterChg chg="add addSldLayout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2082462741" sldId="2147483660"/>
        </pc:sldMasterMkLst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074788643" sldId="2147483661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717446206" sldId="2147483662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2951715914" sldId="2147483663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35664094" sldId="2147483664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10399577" sldId="2147483665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24977859" sldId="2147483666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1438354308" sldId="2147483667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32324280" sldId="2147483668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4060233762" sldId="2147483669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400655591" sldId="2147483670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894774773" sldId="2147483671"/>
          </pc:sldLayoutMkLst>
        </pc:sldLayoutChg>
      </pc:sldMasterChg>
      <pc:sldMasterChg chg="replId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0" sldId="2147484236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25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8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44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1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664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39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7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5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23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55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7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‹Nº›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‹Nº›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E68E-2C3C-4BF4-B787-BD6857C0A353}" type="datetimeFigureOut">
              <a:rPr lang="es-ES" smtClean="0"/>
              <a:t>03/05/2023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198-ED9D-436A-8B38-155A0C839E2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4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DiIayhicFo?t=310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3015172" y="553877"/>
            <a:ext cx="311123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Tipos de sensores</a:t>
            </a:r>
          </a:p>
        </p:txBody>
      </p:sp>
      <p:pic>
        <p:nvPicPr>
          <p:cNvPr id="4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0C89523-2194-3AA3-45D0-86949A96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9" y="1415893"/>
            <a:ext cx="5729416" cy="2186431"/>
          </a:xfrm>
          <a:prstGeom prst="rect">
            <a:avLst/>
          </a:prstGeo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838E7F9-BDA9-0694-F5DD-87C11AD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0" y="4038607"/>
            <a:ext cx="5729414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749767" y="993228"/>
            <a:ext cx="764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</a:rPr>
              <a:t>¿Cuántos satélites crees que orbitan la Tierra?</a:t>
            </a:r>
          </a:p>
        </p:txBody>
      </p:sp>
      <p:sp>
        <p:nvSpPr>
          <p:cNvPr id="3" name="TextBox 2">
            <a:hlinkClick r:id="rId2"/>
            <a:extLst>
              <a:ext uri="{FF2B5EF4-FFF2-40B4-BE49-F238E27FC236}">
                <a16:creationId xmlns:a16="http://schemas.microsoft.com/office/drawing/2014/main" id="{1B1ECE60-C588-FA19-051F-4BFD2D00A4D5}"/>
              </a:ext>
            </a:extLst>
          </p:cNvPr>
          <p:cNvSpPr txBox="1"/>
          <p:nvPr/>
        </p:nvSpPr>
        <p:spPr>
          <a:xfrm>
            <a:off x="2640580" y="5864772"/>
            <a:ext cx="3373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</a:rPr>
              <a:t>https://</a:t>
            </a:r>
            <a:r>
              <a:rPr lang="en-GB" sz="1600" dirty="0" err="1">
                <a:solidFill>
                  <a:schemeClr val="accent4"/>
                </a:solidFill>
              </a:rPr>
              <a:t>youtu.be</a:t>
            </a:r>
            <a:r>
              <a:rPr lang="en-GB" sz="1600" dirty="0">
                <a:solidFill>
                  <a:schemeClr val="accent4"/>
                </a:solidFill>
              </a:rPr>
              <a:t>/</a:t>
            </a:r>
            <a:r>
              <a:rPr lang="en-GB" sz="1600" dirty="0" err="1">
                <a:solidFill>
                  <a:schemeClr val="accent4"/>
                </a:solidFill>
              </a:rPr>
              <a:t>FDiIayhicFo?t</a:t>
            </a:r>
            <a:r>
              <a:rPr lang="en-GB" sz="1600" dirty="0">
                <a:solidFill>
                  <a:schemeClr val="accent4"/>
                </a:solidFill>
              </a:rPr>
              <a:t>=310</a:t>
            </a:r>
            <a:endParaRPr lang="en-ES" sz="1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3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633064" y="402849"/>
            <a:ext cx="78806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Satélites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comerciales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actuales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(entre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otros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...)</a:t>
            </a:r>
            <a:endParaRPr lang="es-ES" dirty="0" err="1">
              <a:ea typeface="ヒラギノ角ゴ Pro W3"/>
            </a:endParaRPr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B68A5D-5CA0-01B6-2B7E-62B7C41D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1493832"/>
            <a:ext cx="8159577" cy="4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2287497" y="375390"/>
            <a:ext cx="45640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  <a:latin typeface="Arial"/>
                <a:ea typeface="ヒラギノ角ゴ Pro W3"/>
              </a:rPr>
              <a:t>Series temporales de </a:t>
            </a:r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datos</a:t>
            </a:r>
            <a:endParaRPr lang="es-ES" sz="2800">
              <a:solidFill>
                <a:schemeClr val="accent4"/>
              </a:solidFill>
              <a:latin typeface="Arial"/>
              <a:ea typeface="ヒラギノ角ゴ Pro W3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BFB3769-1E1A-2777-5B8C-05E6145F6212}"/>
              </a:ext>
            </a:extLst>
          </p:cNvPr>
          <p:cNvGrpSpPr/>
          <p:nvPr/>
        </p:nvGrpSpPr>
        <p:grpSpPr>
          <a:xfrm>
            <a:off x="701589" y="964609"/>
            <a:ext cx="3168822" cy="5655181"/>
            <a:chOff x="509373" y="957744"/>
            <a:chExt cx="3168822" cy="5655181"/>
          </a:xfrm>
        </p:grpSpPr>
        <p:pic>
          <p:nvPicPr>
            <p:cNvPr id="6" name="Imagen 6" descr="Gráfico, Gráfico radial&#10;&#10;Descripción generada automáticamente">
              <a:extLst>
                <a:ext uri="{FF2B5EF4-FFF2-40B4-BE49-F238E27FC236}">
                  <a16:creationId xmlns:a16="http://schemas.microsoft.com/office/drawing/2014/main" id="{01141C9A-2EB6-1276-70B4-1C17F04E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73" y="3430374"/>
              <a:ext cx="3168822" cy="3182551"/>
            </a:xfrm>
            <a:prstGeom prst="rect">
              <a:avLst/>
            </a:prstGeom>
          </p:spPr>
        </p:pic>
        <p:pic>
          <p:nvPicPr>
            <p:cNvPr id="9" name="Imagen 9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E4A28590-2DFD-52DC-C9C4-16B1949D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1" y="957744"/>
              <a:ext cx="2921688" cy="2388787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50ECEF-E9D4-76DA-51D6-2EED89E03A6C}"/>
              </a:ext>
            </a:extLst>
          </p:cNvPr>
          <p:cNvGrpSpPr/>
          <p:nvPr/>
        </p:nvGrpSpPr>
        <p:grpSpPr>
          <a:xfrm>
            <a:off x="4449805" y="957640"/>
            <a:ext cx="4068120" cy="5655027"/>
            <a:chOff x="4339967" y="1088072"/>
            <a:chExt cx="4068120" cy="5655027"/>
          </a:xfrm>
        </p:grpSpPr>
        <p:pic>
          <p:nvPicPr>
            <p:cNvPr id="8" name="Imagen 8" descr="Mapa&#10;&#10;Descripción generada automáticamente">
              <a:extLst>
                <a:ext uri="{FF2B5EF4-FFF2-40B4-BE49-F238E27FC236}">
                  <a16:creationId xmlns:a16="http://schemas.microsoft.com/office/drawing/2014/main" id="{34C84F16-2062-BA02-0E1B-16699261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35" y="3561062"/>
              <a:ext cx="2804983" cy="3182037"/>
            </a:xfrm>
            <a:prstGeom prst="rect">
              <a:avLst/>
            </a:prstGeom>
          </p:spPr>
        </p:pic>
        <p:pic>
          <p:nvPicPr>
            <p:cNvPr id="10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BB390ADE-F5B3-12B8-A297-D27A832A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67" y="1088072"/>
              <a:ext cx="4068120" cy="237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97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60FFCD-A316-E72D-BC4C-E8E17873B1EC}"/>
              </a:ext>
            </a:extLst>
          </p:cNvPr>
          <p:cNvSpPr txBox="1"/>
          <p:nvPr/>
        </p:nvSpPr>
        <p:spPr>
          <a:xfrm>
            <a:off x="1380744" y="1426464"/>
            <a:ext cx="398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Entra a esta URL en Firefox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1316736" y="3105834"/>
            <a:ext cx="6309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accent4"/>
                </a:solidFill>
              </a:rPr>
              <a:t>https://</a:t>
            </a:r>
            <a:r>
              <a:rPr lang="en-GB" sz="4400" b="1" dirty="0" err="1">
                <a:solidFill>
                  <a:schemeClr val="accent4"/>
                </a:solidFill>
              </a:rPr>
              <a:t>shre.ink</a:t>
            </a:r>
            <a:r>
              <a:rPr lang="en-GB" sz="4400" b="1" dirty="0">
                <a:solidFill>
                  <a:schemeClr val="accent4"/>
                </a:solidFill>
              </a:rPr>
              <a:t>/PACE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684</Words>
  <Application>Microsoft Office PowerPoint</Application>
  <PresentationFormat>Presentación en pantalla (4:3)</PresentationFormat>
  <Paragraphs>149</Paragraphs>
  <Slides>30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Tema de Office</vt:lpstr>
      <vt:lpstr>1_Tema de Office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Normalised Difference Vegetation Index (NDVI)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228</cp:revision>
  <cp:lastPrinted>1601-01-01T00:00:00Z</cp:lastPrinted>
  <dcterms:created xsi:type="dcterms:W3CDTF">2009-06-10T21:00:12Z</dcterms:created>
  <dcterms:modified xsi:type="dcterms:W3CDTF">2023-05-03T16:06:43Z</dcterms:modified>
  <cp:category/>
</cp:coreProperties>
</file>